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8" r:id="rId3"/>
    <p:sldId id="260" r:id="rId4"/>
    <p:sldId id="279" r:id="rId5"/>
    <p:sldId id="267" r:id="rId6"/>
    <p:sldId id="268" r:id="rId7"/>
    <p:sldId id="280" r:id="rId8"/>
    <p:sldId id="271" r:id="rId9"/>
    <p:sldId id="269" r:id="rId10"/>
    <p:sldId id="270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6706A-3393-4438-B0C7-428A94E8A85C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55EF7-5E99-4D33-97DE-2865EE8490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2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B3EF7-17B1-4D3F-8752-2EB0BA8802BE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D08610-4CE2-4958-8C92-243022FC467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0.jpeg"/><Relationship Id="rId7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55" y="836712"/>
            <a:ext cx="7851648" cy="85399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Игры со звуками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«А» и «У».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132856"/>
            <a:ext cx="7632848" cy="169218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у детей фонематический слух,     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закреплять навыки звукового анализа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УКВА 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21088"/>
            <a:ext cx="1656184" cy="1844303"/>
          </a:xfrm>
          <a:prstGeom prst="rect">
            <a:avLst/>
          </a:prstGeom>
        </p:spPr>
      </p:pic>
      <p:pic>
        <p:nvPicPr>
          <p:cNvPr id="5" name="Рисунок 4" descr="БУКВА У 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221088"/>
            <a:ext cx="1775142" cy="1844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Исправь ошибку у Незнайки»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Груз со звуком У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автомобил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229200"/>
            <a:ext cx="1656184" cy="1224196"/>
          </a:xfrm>
          <a:prstGeom prst="rect">
            <a:avLst/>
          </a:prstGeom>
        </p:spPr>
      </p:pic>
      <p:pic>
        <p:nvPicPr>
          <p:cNvPr id="6" name="Рисунок 5" descr="грузовик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7" t="12600" r="1667" b="10541"/>
          <a:stretch>
            <a:fillRect/>
          </a:stretch>
        </p:blipFill>
        <p:spPr>
          <a:xfrm flipH="1">
            <a:off x="4499992" y="3501008"/>
            <a:ext cx="4176464" cy="29039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761386">
            <a:off x="7463773" y="5172949"/>
            <a:ext cx="823843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д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84784"/>
            <a:ext cx="1368152" cy="1893523"/>
          </a:xfrm>
          <a:prstGeom prst="rect">
            <a:avLst/>
          </a:prstGeom>
        </p:spPr>
      </p:pic>
      <p:pic>
        <p:nvPicPr>
          <p:cNvPr id="10" name="Рисунок 9" descr="улей 1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BAEBFA"/>
              </a:clrFrom>
              <a:clrTo>
                <a:srgbClr val="BAEBFA">
                  <a:alpha val="0"/>
                </a:srgbClr>
              </a:clrTo>
            </a:clrChange>
          </a:blip>
          <a:srcRect r="61322" b="31482"/>
          <a:stretch>
            <a:fillRect/>
          </a:stretch>
        </p:blipFill>
        <p:spPr>
          <a:xfrm>
            <a:off x="755576" y="3573016"/>
            <a:ext cx="1266686" cy="141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56069E-6 L 0.63386 0.08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38728E-6 L 0.45052 -0.134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Исправь ошибку Незнайки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2565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загрузили в машину?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рузовик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71" t="9091" r="5724" b="12121"/>
          <a:stretch>
            <a:fillRect/>
          </a:stretch>
        </p:blipFill>
        <p:spPr>
          <a:xfrm>
            <a:off x="323528" y="4509120"/>
            <a:ext cx="3101883" cy="2016224"/>
          </a:xfrm>
          <a:prstGeom prst="rect">
            <a:avLst/>
          </a:prstGeom>
        </p:spPr>
      </p:pic>
      <p:pic>
        <p:nvPicPr>
          <p:cNvPr id="5" name="Рисунок 4" descr="незнайка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844824"/>
            <a:ext cx="2047986" cy="2592288"/>
          </a:xfrm>
          <a:prstGeom prst="rect">
            <a:avLst/>
          </a:prstGeom>
        </p:spPr>
      </p:pic>
      <p:pic>
        <p:nvPicPr>
          <p:cNvPr id="6" name="Рисунок 5" descr="грузовик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1" t="11809" r="2381" b="10249"/>
          <a:stretch>
            <a:fillRect/>
          </a:stretch>
        </p:blipFill>
        <p:spPr>
          <a:xfrm flipH="1">
            <a:off x="5652120" y="4293096"/>
            <a:ext cx="3024336" cy="225745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5517232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5517232"/>
            <a:ext cx="57606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арбуз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861048"/>
            <a:ext cx="1296144" cy="1296144"/>
          </a:xfrm>
          <a:prstGeom prst="rect">
            <a:avLst/>
          </a:prstGeom>
        </p:spPr>
      </p:pic>
      <p:pic>
        <p:nvPicPr>
          <p:cNvPr id="10" name="Рисунок 9" descr="ананас 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45" t="1050" r="29940" b="1301"/>
          <a:stretch>
            <a:fillRect/>
          </a:stretch>
        </p:blipFill>
        <p:spPr>
          <a:xfrm flipH="1">
            <a:off x="2267744" y="3140968"/>
            <a:ext cx="967849" cy="1800200"/>
          </a:xfrm>
          <a:prstGeom prst="rect">
            <a:avLst/>
          </a:prstGeom>
        </p:spPr>
      </p:pic>
      <p:pic>
        <p:nvPicPr>
          <p:cNvPr id="11" name="Рисунок 10" descr="уд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2882582"/>
            <a:ext cx="1296144" cy="1793864"/>
          </a:xfrm>
          <a:prstGeom prst="rect">
            <a:avLst/>
          </a:prstGeom>
        </p:spPr>
      </p:pic>
      <p:pic>
        <p:nvPicPr>
          <p:cNvPr id="12" name="Рисунок 11" descr="улей 1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6FBB38"/>
              </a:clrFrom>
              <a:clrTo>
                <a:srgbClr val="6FBB38">
                  <a:alpha val="0"/>
                </a:srgbClr>
              </a:clrTo>
            </a:clrChange>
          </a:blip>
          <a:srcRect l="-624" r="61643" b="27288"/>
          <a:stretch>
            <a:fillRect/>
          </a:stretch>
        </p:blipFill>
        <p:spPr>
          <a:xfrm>
            <a:off x="5940152" y="3429000"/>
            <a:ext cx="1080121" cy="1266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«Расставь картинки»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какой слышится звук в начале слова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(«А» или «У»).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называет слово, определяет и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называет в нём первый звук. Картинки  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перемещаются щелчком.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3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«Расставь картинки»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47260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А                            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втобус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5157192"/>
            <a:ext cx="1755499" cy="1296144"/>
          </a:xfrm>
          <a:prstGeom prst="rect">
            <a:avLst/>
          </a:prstGeom>
        </p:spPr>
      </p:pic>
      <p:pic>
        <p:nvPicPr>
          <p:cNvPr id="5" name="Рисунок 4" descr="арбуз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5373216"/>
            <a:ext cx="1194048" cy="1194048"/>
          </a:xfrm>
          <a:prstGeom prst="rect">
            <a:avLst/>
          </a:prstGeom>
        </p:spPr>
      </p:pic>
      <p:pic>
        <p:nvPicPr>
          <p:cNvPr id="6" name="Рисунок 5" descr="утюг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5373216"/>
            <a:ext cx="1368152" cy="1118844"/>
          </a:xfrm>
          <a:prstGeom prst="rect">
            <a:avLst/>
          </a:prstGeom>
        </p:spPr>
      </p:pic>
      <p:pic>
        <p:nvPicPr>
          <p:cNvPr id="7" name="Рисунок 6" descr="ут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2" y="5445224"/>
            <a:ext cx="1111034" cy="973287"/>
          </a:xfrm>
          <a:prstGeom prst="rect">
            <a:avLst/>
          </a:prstGeom>
        </p:spPr>
      </p:pic>
      <p:pic>
        <p:nvPicPr>
          <p:cNvPr id="8" name="Рисунок 7" descr="апельсин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 l="18112" r="18286"/>
          <a:stretch>
            <a:fillRect/>
          </a:stretch>
        </p:blipFill>
        <p:spPr>
          <a:xfrm>
            <a:off x="4355976" y="5373216"/>
            <a:ext cx="1005572" cy="988145"/>
          </a:xfrm>
          <a:prstGeom prst="rect">
            <a:avLst/>
          </a:prstGeom>
        </p:spPr>
      </p:pic>
      <p:pic>
        <p:nvPicPr>
          <p:cNvPr id="9" name="Рисунок 8" descr="уд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5373216"/>
            <a:ext cx="792088" cy="1096249"/>
          </a:xfrm>
          <a:prstGeom prst="rect">
            <a:avLst/>
          </a:prstGeom>
        </p:spPr>
      </p:pic>
      <p:pic>
        <p:nvPicPr>
          <p:cNvPr id="10" name="Рисунок 9" descr="улит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5229200"/>
            <a:ext cx="1284734" cy="1181955"/>
          </a:xfrm>
          <a:prstGeom prst="rect">
            <a:avLst/>
          </a:prstGeom>
        </p:spPr>
      </p:pic>
      <p:pic>
        <p:nvPicPr>
          <p:cNvPr id="11" name="Рисунок 10" descr="автомат.gif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5085184"/>
            <a:ext cx="1703851" cy="127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67052E-7 L -0.34792 -0.471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62428E-6 L -0.33299 -0.317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5723E-6 L 0.24011 -0.5010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711E-6 L 0.20695 -0.332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-0.33056 -0.1454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L 0.21667 -0.163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5.78035E-8 L 0.22899 0.0293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8844E-6 L -0.34514 0.033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 слово»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какой слышится звук в начале слова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(«А» или «У»).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называет слово, выпуская первый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звук (..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пельсин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..ши, ..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льбом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Ребёнок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должен догадаться, какой звук в начале слова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не произнесли и назвать слово полностью.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Картинки появляются после  щелчка.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«Угадай слово»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Какого звука не хватает: А или У?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..</a:t>
            </a:r>
            <a:r>
              <a:rPr lang="ru-RU" sz="2000" dirty="0" err="1" smtClean="0">
                <a:solidFill>
                  <a:srgbClr val="002060"/>
                </a:solidFill>
              </a:rPr>
              <a:t>пельсин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..</a:t>
            </a:r>
            <a:r>
              <a:rPr lang="ru-RU" sz="2000" dirty="0" err="1" smtClean="0">
                <a:solidFill>
                  <a:srgbClr val="002060"/>
                </a:solidFill>
              </a:rPr>
              <a:t>тюг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..</a:t>
            </a:r>
            <a:r>
              <a:rPr lang="ru-RU" sz="2000" dirty="0" err="1" smtClean="0">
                <a:solidFill>
                  <a:srgbClr val="002060"/>
                </a:solidFill>
              </a:rPr>
              <a:t>льбом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..</a:t>
            </a:r>
            <a:r>
              <a:rPr lang="ru-RU" sz="2000" dirty="0" err="1" smtClean="0">
                <a:solidFill>
                  <a:srgbClr val="002060"/>
                </a:solidFill>
              </a:rPr>
              <a:t>ши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апельсин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49"/>
          <a:stretch>
            <a:fillRect/>
          </a:stretch>
        </p:blipFill>
        <p:spPr>
          <a:xfrm>
            <a:off x="611560" y="1988840"/>
            <a:ext cx="1943200" cy="1754814"/>
          </a:xfrm>
          <a:prstGeom prst="rect">
            <a:avLst/>
          </a:prstGeom>
        </p:spPr>
      </p:pic>
      <p:pic>
        <p:nvPicPr>
          <p:cNvPr id="5" name="Рисунок 4" descr="утюг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1700808"/>
            <a:ext cx="2640294" cy="1728192"/>
          </a:xfrm>
          <a:prstGeom prst="rect">
            <a:avLst/>
          </a:prstGeom>
        </p:spPr>
      </p:pic>
      <p:pic>
        <p:nvPicPr>
          <p:cNvPr id="6" name="Рисунок 5" descr="альб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293096"/>
            <a:ext cx="2376264" cy="1709189"/>
          </a:xfrm>
          <a:prstGeom prst="rect">
            <a:avLst/>
          </a:prstGeom>
        </p:spPr>
      </p:pic>
      <p:pic>
        <p:nvPicPr>
          <p:cNvPr id="7" name="Рисунок 6" descr="уши 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2200" y="3717032"/>
            <a:ext cx="2304256" cy="2298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«Угадай слово»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Какого звука не хватает: А или У?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..</a:t>
            </a:r>
            <a:r>
              <a:rPr lang="ru-RU" sz="2000" dirty="0" err="1" smtClean="0">
                <a:solidFill>
                  <a:srgbClr val="002060"/>
                </a:solidFill>
              </a:rPr>
              <a:t>тята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..литка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..дочка</a:t>
            </a:r>
          </a:p>
          <a:p>
            <a:pPr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..</a:t>
            </a:r>
            <a:r>
              <a:rPr lang="ru-RU" sz="2000" dirty="0" err="1" smtClean="0">
                <a:solidFill>
                  <a:srgbClr val="002060"/>
                </a:solidFill>
              </a:rPr>
              <a:t>втобус</a:t>
            </a:r>
            <a:r>
              <a:rPr lang="ru-RU" sz="2000" dirty="0" smtClean="0">
                <a:solidFill>
                  <a:srgbClr val="002060"/>
                </a:solidFill>
              </a:rPr>
              <a:t>               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улитка 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F8FB"/>
              </a:clrFrom>
              <a:clrTo>
                <a:srgbClr val="F0F8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204864"/>
            <a:ext cx="2306819" cy="1728192"/>
          </a:xfrm>
          <a:prstGeom prst="rect">
            <a:avLst/>
          </a:prstGeom>
        </p:spPr>
      </p:pic>
      <p:pic>
        <p:nvPicPr>
          <p:cNvPr id="9" name="Рисунок 8" descr="утят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2060848"/>
            <a:ext cx="1909684" cy="2088232"/>
          </a:xfrm>
          <a:prstGeom prst="rect">
            <a:avLst/>
          </a:prstGeom>
        </p:spPr>
      </p:pic>
      <p:pic>
        <p:nvPicPr>
          <p:cNvPr id="10" name="Рисунок 9" descr="автобус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799" b="9898"/>
          <a:stretch>
            <a:fillRect/>
          </a:stretch>
        </p:blipFill>
        <p:spPr>
          <a:xfrm>
            <a:off x="6084168" y="4581128"/>
            <a:ext cx="2376264" cy="1800200"/>
          </a:xfrm>
          <a:prstGeom prst="rect">
            <a:avLst/>
          </a:prstGeom>
        </p:spPr>
      </p:pic>
      <p:pic>
        <p:nvPicPr>
          <p:cNvPr id="11" name="Рисунок 10" descr="удочка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437112"/>
            <a:ext cx="1908444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«Исправь ошибку Незнайки»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какой слышится звук в начале слова 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(«А» или «У»).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называет предметы. Необходимо в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машину «А» загрузить предметы, которые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начинаются со звука «А», а в грузовик «У» – 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 звука У».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Картинки перемещаются щелчком.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8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Исправь ошибку Незнайки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Поможем Незнайке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незнайка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844824"/>
            <a:ext cx="2304256" cy="2916668"/>
          </a:xfrm>
          <a:prstGeom prst="rect">
            <a:avLst/>
          </a:prstGeom>
        </p:spPr>
      </p:pic>
      <p:pic>
        <p:nvPicPr>
          <p:cNvPr id="7" name="Рисунок 6" descr="грузовик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149080"/>
            <a:ext cx="3312368" cy="2342078"/>
          </a:xfrm>
          <a:prstGeom prst="rect">
            <a:avLst/>
          </a:prstGeom>
        </p:spPr>
      </p:pic>
      <p:pic>
        <p:nvPicPr>
          <p:cNvPr id="8" name="Рисунок 7" descr="грузовик 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174" t="11307" r="4348" b="8313"/>
          <a:stretch>
            <a:fillRect/>
          </a:stretch>
        </p:blipFill>
        <p:spPr>
          <a:xfrm flipH="1">
            <a:off x="5868144" y="4581128"/>
            <a:ext cx="2925582" cy="19442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39752" y="3861048"/>
            <a:ext cx="914400" cy="914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933056"/>
            <a:ext cx="914400" cy="9144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Исправь ошибку у Незнайки»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0405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Груз со звуком А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рузовик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996952"/>
            <a:ext cx="5256584" cy="37167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9145" y="4736705"/>
            <a:ext cx="792088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ананас 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27" t="3571" r="29911" b="3571"/>
          <a:stretch>
            <a:fillRect/>
          </a:stretch>
        </p:blipFill>
        <p:spPr>
          <a:xfrm>
            <a:off x="7164288" y="4653136"/>
            <a:ext cx="1008112" cy="1872208"/>
          </a:xfrm>
          <a:prstGeom prst="rect">
            <a:avLst/>
          </a:prstGeom>
        </p:spPr>
      </p:pic>
      <p:pic>
        <p:nvPicPr>
          <p:cNvPr id="7" name="Рисунок 6" descr="арбуз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1772816"/>
            <a:ext cx="1524000" cy="1524000"/>
          </a:xfrm>
          <a:prstGeom prst="rect">
            <a:avLst/>
          </a:prstGeom>
        </p:spPr>
      </p:pic>
      <p:pic>
        <p:nvPicPr>
          <p:cNvPr id="8" name="Рисунок 7" descr="укроп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3284984"/>
            <a:ext cx="181622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4509E-6 L -0.5085 0.14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83237E-6 L -0.41736 -0.377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00" y="-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593</TotalTime>
  <Words>304</Words>
  <Application>Microsoft Office PowerPoint</Application>
  <PresentationFormat>Экран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Constantia</vt:lpstr>
      <vt:lpstr>Times New Roman</vt:lpstr>
      <vt:lpstr>Wingdings 2</vt:lpstr>
      <vt:lpstr>Поток</vt:lpstr>
      <vt:lpstr>Игры со звуками «А» и «У».</vt:lpstr>
      <vt:lpstr>Игра «Расставь картинки»</vt:lpstr>
      <vt:lpstr>Игра «Расставь картинки»</vt:lpstr>
      <vt:lpstr>Игра «Угадай слово»</vt:lpstr>
      <vt:lpstr>Игра «Угадай слово»</vt:lpstr>
      <vt:lpstr>Игра «Угадай слово»</vt:lpstr>
      <vt:lpstr>Игра «Исправь ошибку Незнайки»</vt:lpstr>
      <vt:lpstr>Исправь ошибку Незнайки</vt:lpstr>
      <vt:lpstr>Исправь ошибку у Незнайки»</vt:lpstr>
      <vt:lpstr>Исправь ошибку у Незнайки»</vt:lpstr>
      <vt:lpstr>Исправь ошибку Незнайки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А, У.</dc:title>
  <dc:creator>Rodnichok7</dc:creator>
  <cp:lastModifiedBy>RePack by Diakov</cp:lastModifiedBy>
  <cp:revision>59</cp:revision>
  <dcterms:created xsi:type="dcterms:W3CDTF">2014-10-26T10:30:40Z</dcterms:created>
  <dcterms:modified xsi:type="dcterms:W3CDTF">2017-11-24T15:39:15Z</dcterms:modified>
</cp:coreProperties>
</file>