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5"/>
  </p:notesMasterIdLst>
  <p:handoutMasterIdLst>
    <p:handoutMasterId r:id="rId6"/>
  </p:handoutMasterIdLst>
  <p:sldIdLst>
    <p:sldId id="277" r:id="rId2"/>
    <p:sldId id="256" r:id="rId3"/>
    <p:sldId id="27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944" autoAdjust="0"/>
  </p:normalViewPr>
  <p:slideViewPr>
    <p:cSldViewPr>
      <p:cViewPr varScale="1">
        <p:scale>
          <a:sx n="72" d="100"/>
          <a:sy n="72" d="100"/>
        </p:scale>
        <p:origin x="-7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52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F2653-1A56-4020-BA57-1A5430BA1CA5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98EB4-DE34-45B5-9F31-395E75654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9580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222D6-A824-45A6-B159-A47E1E733A29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13233-8824-4DE0-84FA-1344414BB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060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5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D75B91F-B8CB-4B3E-A6CE-ECEDC120BE85}" type="datetime1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402C656-4BC7-461B-9DBA-6DA5293C5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9AA1-0572-4DE0-A33E-AE9389594179}" type="datetime1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C656-4BC7-461B-9DBA-6DA5293C5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A00E-4B1E-4103-AE3D-A953021464EF}" type="datetime1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C656-4BC7-461B-9DBA-6DA5293C5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3246-E557-4958-ADAC-30FC2C347F37}" type="datetime1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C656-4BC7-461B-9DBA-6DA5293C5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A9F-2ACE-4DEA-94F3-DB6010120DA5}" type="datetime1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C656-4BC7-461B-9DBA-6DA5293C5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807B-65E6-4426-B069-4BAAF6FD6718}" type="datetime1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C656-4BC7-461B-9DBA-6DA5293C5B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EF81-45B8-482A-B766-7FB07755846D}" type="datetime1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C656-4BC7-461B-9DBA-6DA5293C5B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BB35-D88B-4873-AA05-7724D9D6F609}" type="datetime1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C656-4BC7-461B-9DBA-6DA5293C5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DC5A-43F9-4F87-8F06-0D7270F34CFB}" type="datetime1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C656-4BC7-461B-9DBA-6DA5293C5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A326165-BA38-4F8A-BBC6-33209FE7D7B1}" type="datetime1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402C656-4BC7-461B-9DBA-6DA5293C5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EB94BAB-B5B5-41C0-9B25-DCFFA6EF35C7}" type="datetime1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402C656-4BC7-461B-9DBA-6DA5293C5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54239A-5F2C-41B5-87DC-E25513563451}" type="datetime1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402C656-4BC7-461B-9DBA-6DA5293C5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94724" y="908720"/>
            <a:ext cx="6961652" cy="28436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цветов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4724" y="2708920"/>
            <a:ext cx="7153936" cy="3096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47664" y="1700808"/>
            <a:ext cx="5712179" cy="15240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«Л».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автоматизации звука в слове, фразе.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Подгрупповое логопедическое занятие.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5004048" y="5804920"/>
            <a:ext cx="4139952" cy="8762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</a:t>
            </a:r>
          </a:p>
          <a:p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 МАДОУ «Буратино» г. Когалым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64807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«Цветовод»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859" y="6165304"/>
            <a:ext cx="6400800" cy="5040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цветок со звуком «Л»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38" y="1359310"/>
            <a:ext cx="1365937" cy="1781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09" y="1359310"/>
            <a:ext cx="1356049" cy="1781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58883"/>
            <a:ext cx="1696866" cy="2151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13" y="3428454"/>
            <a:ext cx="1484616" cy="21918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78" y="3932896"/>
            <a:ext cx="1283621" cy="16067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17" y="3565974"/>
            <a:ext cx="1438112" cy="19168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33282"/>
            <a:ext cx="1393291" cy="1972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03" y="3645024"/>
            <a:ext cx="1286256" cy="1865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4001 L 0.20208 0.339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18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253" y="692696"/>
            <a:ext cx="6965245" cy="88322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07918" y="5733256"/>
            <a:ext cx="850392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предложение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28308" r="6908" b="25411"/>
          <a:stretch/>
        </p:blipFill>
        <p:spPr>
          <a:xfrm>
            <a:off x="1678899" y="2182193"/>
            <a:ext cx="5561957" cy="3000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70" y="2083639"/>
            <a:ext cx="4966566" cy="331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32" y="2024844"/>
            <a:ext cx="4839293" cy="35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10" y="2028089"/>
            <a:ext cx="5126336" cy="3203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02" y="2058718"/>
            <a:ext cx="4661349" cy="31075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00" y="2073949"/>
            <a:ext cx="4968000" cy="331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1982</TotalTime>
  <Words>31</Words>
  <Application>Microsoft Office PowerPoint</Application>
  <PresentationFormat>Экран (4:3)</PresentationFormat>
  <Paragraphs>9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Кнопка</vt:lpstr>
      <vt:lpstr>       Мир цветов    </vt:lpstr>
      <vt:lpstr>Игра «Цветовод»</vt:lpstr>
      <vt:lpstr>Цветы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Светлана</cp:lastModifiedBy>
  <cp:revision>205</cp:revision>
  <dcterms:created xsi:type="dcterms:W3CDTF">2012-11-27T13:59:11Z</dcterms:created>
  <dcterms:modified xsi:type="dcterms:W3CDTF">2025-01-28T15:54:09Z</dcterms:modified>
</cp:coreProperties>
</file>